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77"/>
  </p:normalViewPr>
  <p:slideViewPr>
    <p:cSldViewPr snapToGrid="0" snapToObjects="1">
      <p:cViewPr varScale="1">
        <p:scale>
          <a:sx n="92" d="100"/>
          <a:sy n="92" d="100"/>
        </p:scale>
        <p:origin x="78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02DF9-7851-3A45-A81A-175F3AB3F33A}" type="datetimeFigureOut">
              <a:rPr lang="en-US" smtClean="0"/>
              <a:t>12/7/15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F0F11-991B-C94F-BDD2-6BFCAAE7E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254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02DF9-7851-3A45-A81A-175F3AB3F33A}" type="datetimeFigureOut">
              <a:rPr lang="en-US" smtClean="0"/>
              <a:t>12/7/15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F0F11-991B-C94F-BDD2-6BFCAAE7E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737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02DF9-7851-3A45-A81A-175F3AB3F33A}" type="datetimeFigureOut">
              <a:rPr lang="en-US" smtClean="0"/>
              <a:t>12/7/15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F0F11-991B-C94F-BDD2-6BFCAAE7E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956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02DF9-7851-3A45-A81A-175F3AB3F33A}" type="datetimeFigureOut">
              <a:rPr lang="en-US" smtClean="0"/>
              <a:t>12/7/15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F0F11-991B-C94F-BDD2-6BFCAAE7E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778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02DF9-7851-3A45-A81A-175F3AB3F33A}" type="datetimeFigureOut">
              <a:rPr lang="en-US" smtClean="0"/>
              <a:t>12/7/15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F0F11-991B-C94F-BDD2-6BFCAAE7E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131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02DF9-7851-3A45-A81A-175F3AB3F33A}" type="datetimeFigureOut">
              <a:rPr lang="en-US" smtClean="0"/>
              <a:t>12/7/15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F0F11-991B-C94F-BDD2-6BFCAAE7E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694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02DF9-7851-3A45-A81A-175F3AB3F33A}" type="datetimeFigureOut">
              <a:rPr lang="en-US" smtClean="0"/>
              <a:t>12/7/15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F0F11-991B-C94F-BDD2-6BFCAAE7E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297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02DF9-7851-3A45-A81A-175F3AB3F33A}" type="datetimeFigureOut">
              <a:rPr lang="en-US" smtClean="0"/>
              <a:t>12/7/15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F0F11-991B-C94F-BDD2-6BFCAAE7E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21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02DF9-7851-3A45-A81A-175F3AB3F33A}" type="datetimeFigureOut">
              <a:rPr lang="en-US" smtClean="0"/>
              <a:t>12/7/15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F0F11-991B-C94F-BDD2-6BFCAAE7E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168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02DF9-7851-3A45-A81A-175F3AB3F33A}" type="datetimeFigureOut">
              <a:rPr lang="en-US" smtClean="0"/>
              <a:t>12/7/15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F0F11-991B-C94F-BDD2-6BFCAAE7E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749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02DF9-7851-3A45-A81A-175F3AB3F33A}" type="datetimeFigureOut">
              <a:rPr lang="en-US" smtClean="0"/>
              <a:t>12/7/15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F0F11-991B-C94F-BDD2-6BFCAAE7E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750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602DF9-7851-3A45-A81A-175F3AB3F33A}" type="datetimeFigureOut">
              <a:rPr lang="en-US" smtClean="0"/>
              <a:t>12/7/15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1F0F11-991B-C94F-BDD2-6BFCAAE7E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248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TEST TEST TEST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Institute for the Public Trust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19520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0780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3169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</Words>
  <Application>Microsoft Macintosh PowerPoint</Application>
  <PresentationFormat>Widescreen</PresentationFormat>
  <Paragraphs>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Calibri</vt:lpstr>
      <vt:lpstr>Calibri Light</vt:lpstr>
      <vt:lpstr>Arial</vt:lpstr>
      <vt:lpstr>Office Theme</vt:lpstr>
      <vt:lpstr>TEST TEST TEST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TEST TEST</dc:title>
  <dc:creator>Microsoft Office User</dc:creator>
  <cp:lastModifiedBy>Microsoft Office User</cp:lastModifiedBy>
  <cp:revision>1</cp:revision>
  <dcterms:created xsi:type="dcterms:W3CDTF">2015-12-07T19:53:52Z</dcterms:created>
  <dcterms:modified xsi:type="dcterms:W3CDTF">2015-12-07T19:54:25Z</dcterms:modified>
</cp:coreProperties>
</file>